
<file path=[Content_Types].xml><?xml version="1.0" encoding="utf-8"?>
<Types xmlns="http://schemas.openxmlformats.org/package/2006/content-types">
  <Default Extension="png" ContentType="image/png"/>
  <Default Extension="m4a" ContentType="audio/mp4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5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25E210-DB99-46B0-81BC-550BF412085F}" type="datetimeFigureOut">
              <a:rPr lang="en-NZ" smtClean="0"/>
              <a:t>30/03/2017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FDE54-D43F-4C26-9445-9EF98624DA35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8692152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25E210-DB99-46B0-81BC-550BF412085F}" type="datetimeFigureOut">
              <a:rPr lang="en-NZ" smtClean="0"/>
              <a:t>30/03/2017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FDE54-D43F-4C26-9445-9EF98624DA35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5665787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25E210-DB99-46B0-81BC-550BF412085F}" type="datetimeFigureOut">
              <a:rPr lang="en-NZ" smtClean="0"/>
              <a:t>30/03/2017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FDE54-D43F-4C26-9445-9EF98624DA35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1120781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25E210-DB99-46B0-81BC-550BF412085F}" type="datetimeFigureOut">
              <a:rPr lang="en-NZ" smtClean="0"/>
              <a:t>30/03/2017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FDE54-D43F-4C26-9445-9EF98624DA35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1986171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25E210-DB99-46B0-81BC-550BF412085F}" type="datetimeFigureOut">
              <a:rPr lang="en-NZ" smtClean="0"/>
              <a:t>30/03/2017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FDE54-D43F-4C26-9445-9EF98624DA35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7373257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25E210-DB99-46B0-81BC-550BF412085F}" type="datetimeFigureOut">
              <a:rPr lang="en-NZ" smtClean="0"/>
              <a:t>30/03/2017</a:t>
            </a:fld>
            <a:endParaRPr lang="en-N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FDE54-D43F-4C26-9445-9EF98624DA35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42384827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25E210-DB99-46B0-81BC-550BF412085F}" type="datetimeFigureOut">
              <a:rPr lang="en-NZ" smtClean="0"/>
              <a:t>30/03/2017</a:t>
            </a:fld>
            <a:endParaRPr lang="en-N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FDE54-D43F-4C26-9445-9EF98624DA35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2358995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25E210-DB99-46B0-81BC-550BF412085F}" type="datetimeFigureOut">
              <a:rPr lang="en-NZ" smtClean="0"/>
              <a:t>30/03/2017</a:t>
            </a:fld>
            <a:endParaRPr lang="en-N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FDE54-D43F-4C26-9445-9EF98624DA35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2157407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25E210-DB99-46B0-81BC-550BF412085F}" type="datetimeFigureOut">
              <a:rPr lang="en-NZ" smtClean="0"/>
              <a:t>30/03/2017</a:t>
            </a:fld>
            <a:endParaRPr lang="en-N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FDE54-D43F-4C26-9445-9EF98624DA35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8636947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25E210-DB99-46B0-81BC-550BF412085F}" type="datetimeFigureOut">
              <a:rPr lang="en-NZ" smtClean="0"/>
              <a:t>30/03/2017</a:t>
            </a:fld>
            <a:endParaRPr lang="en-N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FDE54-D43F-4C26-9445-9EF98624DA35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4154234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NZ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25E210-DB99-46B0-81BC-550BF412085F}" type="datetimeFigureOut">
              <a:rPr lang="en-NZ" smtClean="0"/>
              <a:t>30/03/2017</a:t>
            </a:fld>
            <a:endParaRPr lang="en-N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FDE54-D43F-4C26-9445-9EF98624DA35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0727388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25E210-DB99-46B0-81BC-550BF412085F}" type="datetimeFigureOut">
              <a:rPr lang="en-NZ" smtClean="0"/>
              <a:t>30/03/2017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4FDE54-D43F-4C26-9445-9EF98624DA35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956116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395470" y="233721"/>
            <a:ext cx="7401059" cy="912499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Just a breath away</a:t>
            </a:r>
            <a:endParaRPr lang="en-NZ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9245" y="1481070"/>
            <a:ext cx="11333409" cy="5061398"/>
          </a:xfrm>
        </p:spPr>
        <p:txBody>
          <a:bodyPr/>
          <a:lstStyle/>
          <a:p>
            <a:pPr algn="l"/>
            <a:r>
              <a:rPr lang="en-US" dirty="0" smtClean="0"/>
              <a:t>Vs 1:</a:t>
            </a:r>
          </a:p>
          <a:p>
            <a:pPr algn="l"/>
            <a:r>
              <a:rPr lang="en-US" dirty="0" smtClean="0"/>
              <a:t>(Daniel)</a:t>
            </a:r>
          </a:p>
          <a:p>
            <a:pPr algn="l"/>
            <a:r>
              <a:rPr lang="en-US" dirty="0" smtClean="0"/>
              <a:t>Suddenly I’m so alone,</a:t>
            </a:r>
          </a:p>
          <a:p>
            <a:pPr algn="l"/>
            <a:r>
              <a:rPr lang="en-US" dirty="0" smtClean="0"/>
              <a:t>And fear is all around me.</a:t>
            </a:r>
          </a:p>
          <a:p>
            <a:pPr algn="l"/>
            <a:r>
              <a:rPr lang="en-US" dirty="0" smtClean="0"/>
              <a:t>Suddenly I feel afraid,</a:t>
            </a:r>
          </a:p>
          <a:p>
            <a:pPr algn="l"/>
            <a:r>
              <a:rPr lang="en-US" dirty="0" smtClean="0"/>
              <a:t>I need your strength to help me see</a:t>
            </a:r>
          </a:p>
          <a:p>
            <a:pPr algn="l"/>
            <a:r>
              <a:rPr lang="en-US" dirty="0" smtClean="0"/>
              <a:t>That you are just a breath away,</a:t>
            </a:r>
          </a:p>
          <a:p>
            <a:pPr algn="l"/>
            <a:r>
              <a:rPr lang="en-US" dirty="0" smtClean="0"/>
              <a:t>That you will help me face this day.</a:t>
            </a:r>
          </a:p>
          <a:p>
            <a:pPr algn="l"/>
            <a:r>
              <a:rPr lang="en-US" dirty="0" smtClean="0"/>
              <a:t>I know you’ll hear me when I pray;</a:t>
            </a:r>
          </a:p>
          <a:p>
            <a:pPr algn="l"/>
            <a:r>
              <a:rPr lang="en-US" dirty="0" smtClean="0"/>
              <a:t>You’re faithful and true</a:t>
            </a:r>
          </a:p>
          <a:p>
            <a:pPr algn="l"/>
            <a:r>
              <a:rPr lang="en-US" dirty="0" smtClean="0"/>
              <a:t>And I’ll face the future now with you.</a:t>
            </a:r>
            <a:endParaRPr lang="en-NZ" dirty="0"/>
          </a:p>
        </p:txBody>
      </p:sp>
      <p:pic>
        <p:nvPicPr>
          <p:cNvPr id="4" name="08 Just A Breath Away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0801082" y="593286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29153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63091"/>
    </mc:Choice>
    <mc:Fallback>
      <p:transition spd="slow" advTm="6309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2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  <p:extLst>
    <p:ext uri="{E180D4A7-C9FB-4DFB-919C-405C955672EB}">
      <p14:showEvtLst xmlns:p14="http://schemas.microsoft.com/office/powerpoint/2010/main">
        <p14:playEvt time="0" objId="4"/>
      </p14:showEvtLst>
    </p:ext>
  </p:extLs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515155" y="386366"/>
            <a:ext cx="5504645" cy="6181859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 smtClean="0"/>
              <a:t>(Daniel)</a:t>
            </a:r>
          </a:p>
          <a:p>
            <a:pPr marL="0" indent="0">
              <a:buNone/>
            </a:pPr>
            <a:r>
              <a:rPr lang="en-US" dirty="0" smtClean="0"/>
              <a:t>Suddenly I’m so alone</a:t>
            </a:r>
          </a:p>
          <a:p>
            <a:pPr marL="0" indent="0">
              <a:buNone/>
            </a:pPr>
            <a:r>
              <a:rPr lang="en-US" dirty="0" smtClean="0"/>
              <a:t>And fear is all </a:t>
            </a:r>
          </a:p>
          <a:p>
            <a:pPr marL="0" indent="0">
              <a:buNone/>
            </a:pPr>
            <a:r>
              <a:rPr lang="en-US" dirty="0" smtClean="0"/>
              <a:t>around me.</a:t>
            </a:r>
          </a:p>
          <a:p>
            <a:pPr marL="0" indent="0">
              <a:buNone/>
            </a:pPr>
            <a:r>
              <a:rPr lang="en-US" dirty="0" smtClean="0"/>
              <a:t>Suddenly I feel afraid,</a:t>
            </a:r>
          </a:p>
          <a:p>
            <a:pPr marL="0" indent="0">
              <a:buNone/>
            </a:pPr>
            <a:r>
              <a:rPr lang="en-US" dirty="0" smtClean="0"/>
              <a:t>I need your strength</a:t>
            </a:r>
          </a:p>
          <a:p>
            <a:pPr marL="0" indent="0">
              <a:buNone/>
            </a:pPr>
            <a:r>
              <a:rPr lang="en-US" dirty="0" smtClean="0"/>
              <a:t>To help me see</a:t>
            </a:r>
          </a:p>
          <a:p>
            <a:pPr marL="0" indent="0">
              <a:buNone/>
            </a:pPr>
            <a:r>
              <a:rPr lang="en-US" dirty="0" smtClean="0"/>
              <a:t>That you are just a breath away,</a:t>
            </a:r>
          </a:p>
          <a:p>
            <a:pPr marL="0" indent="0">
              <a:buNone/>
            </a:pPr>
            <a:r>
              <a:rPr lang="en-US" dirty="0" smtClean="0"/>
              <a:t>That you will help me face this day.</a:t>
            </a:r>
          </a:p>
          <a:p>
            <a:pPr marL="0" indent="0">
              <a:buNone/>
            </a:pPr>
            <a:r>
              <a:rPr lang="en-US" dirty="0" smtClean="0"/>
              <a:t>I know You’ll hear me when I pray.</a:t>
            </a:r>
          </a:p>
          <a:p>
            <a:pPr marL="0" indent="0">
              <a:buNone/>
            </a:pPr>
            <a:r>
              <a:rPr lang="en-US" dirty="0" smtClean="0"/>
              <a:t>You’re faithful and true</a:t>
            </a:r>
          </a:p>
          <a:p>
            <a:pPr marL="0" indent="0">
              <a:buNone/>
            </a:pPr>
            <a:r>
              <a:rPr lang="en-US" dirty="0" smtClean="0"/>
              <a:t>And I’ll face the future there</a:t>
            </a:r>
          </a:p>
          <a:p>
            <a:pPr marL="0" indent="0">
              <a:buNone/>
            </a:pPr>
            <a:r>
              <a:rPr lang="en-US" dirty="0" smtClean="0"/>
              <a:t>With you.</a:t>
            </a:r>
            <a:endParaRPr lang="en-NZ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6172200" y="386366"/>
            <a:ext cx="5483180" cy="6181859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 smtClean="0"/>
              <a:t>(Darius)</a:t>
            </a:r>
          </a:p>
          <a:p>
            <a:pPr marL="0" indent="0">
              <a:buNone/>
            </a:pPr>
            <a:r>
              <a:rPr lang="en-US" dirty="0" smtClean="0"/>
              <a:t>O Daniel </a:t>
            </a:r>
          </a:p>
          <a:p>
            <a:pPr marL="0" indent="0">
              <a:buNone/>
            </a:pPr>
            <a:r>
              <a:rPr lang="en-US" dirty="0"/>
              <a:t>W</a:t>
            </a:r>
            <a:r>
              <a:rPr lang="en-US" dirty="0" smtClean="0"/>
              <a:t>hat have I done,</a:t>
            </a:r>
          </a:p>
          <a:p>
            <a:pPr marL="0" indent="0">
              <a:buNone/>
            </a:pPr>
            <a:r>
              <a:rPr lang="en-US" dirty="0" smtClean="0"/>
              <a:t>What have  done to you now?</a:t>
            </a:r>
          </a:p>
          <a:p>
            <a:pPr marL="0" indent="0">
              <a:buNone/>
            </a:pPr>
            <a:r>
              <a:rPr lang="en-US" dirty="0" smtClean="0"/>
              <a:t>O Daniel</a:t>
            </a:r>
          </a:p>
          <a:p>
            <a:pPr marL="0" indent="0">
              <a:buNone/>
            </a:pPr>
            <a:r>
              <a:rPr lang="en-US" dirty="0" smtClean="0"/>
              <a:t>What a mistake,</a:t>
            </a:r>
          </a:p>
          <a:p>
            <a:pPr marL="0" indent="0">
              <a:buNone/>
            </a:pPr>
            <a:r>
              <a:rPr lang="en-US" dirty="0" smtClean="0"/>
              <a:t>I realize now</a:t>
            </a:r>
          </a:p>
          <a:p>
            <a:pPr marL="0" indent="0">
              <a:buNone/>
            </a:pPr>
            <a:r>
              <a:rPr lang="en-US" dirty="0" smtClean="0"/>
              <a:t>That my foolish pride</a:t>
            </a:r>
          </a:p>
          <a:p>
            <a:pPr marL="0" indent="0">
              <a:buNone/>
            </a:pPr>
            <a:r>
              <a:rPr lang="en-US" dirty="0" smtClean="0"/>
              <a:t>Has blinded my eyes</a:t>
            </a:r>
          </a:p>
          <a:p>
            <a:pPr marL="0" indent="0">
              <a:buNone/>
            </a:pPr>
            <a:r>
              <a:rPr lang="en-US" dirty="0" smtClean="0"/>
              <a:t>Now what can I say?</a:t>
            </a:r>
          </a:p>
          <a:p>
            <a:pPr marL="0" indent="0">
              <a:buNone/>
            </a:pPr>
            <a:r>
              <a:rPr lang="en-US" dirty="0" smtClean="0"/>
              <a:t>I just hope</a:t>
            </a:r>
          </a:p>
          <a:p>
            <a:pPr marL="0" indent="0">
              <a:buNone/>
            </a:pPr>
            <a:r>
              <a:rPr lang="en-US" dirty="0" smtClean="0"/>
              <a:t>Your God will be there</a:t>
            </a:r>
          </a:p>
          <a:p>
            <a:pPr marL="0" indent="0">
              <a:buNone/>
            </a:pPr>
            <a:r>
              <a:rPr lang="en-US" dirty="0" smtClean="0"/>
              <a:t>Today.</a:t>
            </a:r>
          </a:p>
          <a:p>
            <a:pPr marL="0" indent="0">
              <a:buNone/>
            </a:pPr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35684360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60986"/>
    </mc:Choice>
    <mc:Fallback>
      <p:transition spd="slow" advTm="60986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190</Words>
  <Application>Microsoft Office PowerPoint</Application>
  <PresentationFormat>Widescreen</PresentationFormat>
  <Paragraphs>38</Paragraphs>
  <Slides>2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6" baseType="lpstr">
      <vt:lpstr>Arial</vt:lpstr>
      <vt:lpstr>Calibri</vt:lpstr>
      <vt:lpstr>Calibri Light</vt:lpstr>
      <vt:lpstr>Office Theme</vt:lpstr>
      <vt:lpstr>Just a breath away</vt:lpstr>
      <vt:lpstr>PowerPoint Presentation</vt:lpstr>
    </vt:vector>
  </TitlesOfParts>
  <Company>Ministry of Education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Just a breath away</dc:title>
  <dc:creator>Educator</dc:creator>
  <cp:lastModifiedBy>Educator</cp:lastModifiedBy>
  <cp:revision>2</cp:revision>
  <dcterms:created xsi:type="dcterms:W3CDTF">2017-03-29T21:33:36Z</dcterms:created>
  <dcterms:modified xsi:type="dcterms:W3CDTF">2017-03-29T22:42:29Z</dcterms:modified>
</cp:coreProperties>
</file>